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2A"/>
    <a:srgbClr val="00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581" autoAdjust="0"/>
  </p:normalViewPr>
  <p:slideViewPr>
    <p:cSldViewPr>
      <p:cViewPr varScale="1">
        <p:scale>
          <a:sx n="63" d="100"/>
          <a:sy n="63" d="100"/>
        </p:scale>
        <p:origin x="224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264-6B57-9548-AF29-45FE2791F009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735CA-1A1B-DF4C-98D0-4401C6FE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8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1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5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0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9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5CA-1A1B-DF4C-98D0-4401C6FE6B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7C12D5-B533-5572-E5C4-4B353D75D53C}"/>
              </a:ext>
            </a:extLst>
          </p:cNvPr>
          <p:cNvSpPr/>
          <p:nvPr/>
        </p:nvSpPr>
        <p:spPr>
          <a:xfrm>
            <a:off x="6553200" y="9105900"/>
            <a:ext cx="4953000" cy="1181100"/>
          </a:xfrm>
          <a:prstGeom prst="rect">
            <a:avLst/>
          </a:prstGeom>
          <a:solidFill>
            <a:srgbClr val="00E7ED"/>
          </a:solidFill>
          <a:ln>
            <a:solidFill>
              <a:srgbClr val="00E7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6B964-680F-2B18-BAAE-FF721135841F}"/>
              </a:ext>
            </a:extLst>
          </p:cNvPr>
          <p:cNvSpPr txBox="1"/>
          <p:nvPr/>
        </p:nvSpPr>
        <p:spPr>
          <a:xfrm>
            <a:off x="6858000" y="941070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Baskerville SemiBold" panose="02020502070401020303" pitchFamily="18" charset="0"/>
                <a:ea typeface="Baskerville SemiBold" panose="02020502070401020303" pitchFamily="18" charset="0"/>
              </a:rPr>
              <a:t>-by Sneha Agarwal</a:t>
            </a:r>
            <a:endParaRPr lang="en-US" sz="3200" b="1" dirty="0">
              <a:solidFill>
                <a:schemeClr val="tx2"/>
              </a:solidFill>
              <a:latin typeface="Baskerville SemiBold" panose="02020502070401020303" pitchFamily="18" charset="0"/>
              <a:ea typeface="Baskerville SemiBold" panose="02020502070401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9D8F2-E2A6-5CF1-6EF5-E44F3BAEE607}"/>
              </a:ext>
            </a:extLst>
          </p:cNvPr>
          <p:cNvSpPr/>
          <p:nvPr/>
        </p:nvSpPr>
        <p:spPr>
          <a:xfrm>
            <a:off x="4343400" y="97536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8DE83-33BA-841D-73A2-46288EE34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027420"/>
            <a:ext cx="10431142" cy="422148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92216B-C0CA-77D5-F677-110AC0105230}"/>
              </a:ext>
            </a:extLst>
          </p:cNvPr>
          <p:cNvSpPr/>
          <p:nvPr/>
        </p:nvSpPr>
        <p:spPr>
          <a:xfrm>
            <a:off x="43434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4D0EE0-1A4A-FECF-C4BE-C59CEB7CE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32" y="6057900"/>
            <a:ext cx="15556736" cy="32766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77438E-B1AB-D5A1-7763-173648F9E79F}"/>
              </a:ext>
            </a:extLst>
          </p:cNvPr>
          <p:cNvSpPr/>
          <p:nvPr/>
        </p:nvSpPr>
        <p:spPr>
          <a:xfrm>
            <a:off x="48006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5466CA-E785-B80A-C8DF-DD42BAD64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>
            <a:fillRect/>
          </a:stretch>
        </p:blipFill>
        <p:spPr>
          <a:xfrm>
            <a:off x="-3399" y="1"/>
            <a:ext cx="18291399" cy="102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EA552B-F9E0-5A2B-0B86-09B0FCB69A85}"/>
              </a:ext>
            </a:extLst>
          </p:cNvPr>
          <p:cNvSpPr/>
          <p:nvPr/>
        </p:nvSpPr>
        <p:spPr>
          <a:xfrm>
            <a:off x="43417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sitting next to a sign&#10;&#10;AI-generated content may be incorrect.">
            <a:extLst>
              <a:ext uri="{FF2B5EF4-FFF2-40B4-BE49-F238E27FC236}">
                <a16:creationId xmlns:a16="http://schemas.microsoft.com/office/drawing/2014/main" id="{F31E0B86-CB09-6D0B-D79D-0E71B62EA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6972300"/>
            <a:ext cx="6324600" cy="321276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9424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9261B-5EE0-63AD-4674-C584850C6B34}"/>
              </a:ext>
            </a:extLst>
          </p:cNvPr>
          <p:cNvSpPr/>
          <p:nvPr/>
        </p:nvSpPr>
        <p:spPr>
          <a:xfrm>
            <a:off x="3200400" y="10096500"/>
            <a:ext cx="9601200" cy="1905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3DFB2-AE1B-2786-AE2B-2866E0C160BD}"/>
              </a:ext>
            </a:extLst>
          </p:cNvPr>
          <p:cNvSpPr/>
          <p:nvPr/>
        </p:nvSpPr>
        <p:spPr>
          <a:xfrm>
            <a:off x="43434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04DC8-3011-CB03-20BD-43EC867EAF72}"/>
              </a:ext>
            </a:extLst>
          </p:cNvPr>
          <p:cNvSpPr/>
          <p:nvPr/>
        </p:nvSpPr>
        <p:spPr>
          <a:xfrm>
            <a:off x="4343400" y="10020300"/>
            <a:ext cx="9601200" cy="2667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319E9-5C22-A6AB-B58E-5FC53980B917}"/>
              </a:ext>
            </a:extLst>
          </p:cNvPr>
          <p:cNvSpPr/>
          <p:nvPr/>
        </p:nvSpPr>
        <p:spPr>
          <a:xfrm>
            <a:off x="43434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EA3D76-09F8-FF3F-5A9D-780755D6E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277100"/>
            <a:ext cx="14598230" cy="28194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CA890-7976-D583-08FB-A0DE6F4AC0B1}"/>
              </a:ext>
            </a:extLst>
          </p:cNvPr>
          <p:cNvSpPr/>
          <p:nvPr/>
        </p:nvSpPr>
        <p:spPr>
          <a:xfrm>
            <a:off x="4343400" y="979424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C56FA3D-7929-5CCC-874F-9CED1EE6C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832915"/>
            <a:ext cx="6324600" cy="445408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77" b="-7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89D388-E482-B492-768C-6C830CE56CBC}"/>
              </a:ext>
            </a:extLst>
          </p:cNvPr>
          <p:cNvSpPr/>
          <p:nvPr/>
        </p:nvSpPr>
        <p:spPr>
          <a:xfrm>
            <a:off x="43434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message&#10;&#10;AI-generated content may be incorrect.">
            <a:extLst>
              <a:ext uri="{FF2B5EF4-FFF2-40B4-BE49-F238E27FC236}">
                <a16:creationId xmlns:a16="http://schemas.microsoft.com/office/drawing/2014/main" id="{09F066ED-2E35-2E37-DCA4-C192B0142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744772"/>
            <a:ext cx="9601200" cy="429457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03" b="-770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close-up of a white card&#10;&#10;AI-generated content may be incorrect.">
            <a:extLst>
              <a:ext uri="{FF2B5EF4-FFF2-40B4-BE49-F238E27FC236}">
                <a16:creationId xmlns:a16="http://schemas.microsoft.com/office/drawing/2014/main" id="{1E19B3AF-7025-A41C-156F-FAD58299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"/>
          <a:stretch>
            <a:fillRect/>
          </a:stretch>
        </p:blipFill>
        <p:spPr>
          <a:xfrm>
            <a:off x="609600" y="5981700"/>
            <a:ext cx="16701228" cy="31242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4AC08B-A0D1-4529-475E-594571710D03}"/>
              </a:ext>
            </a:extLst>
          </p:cNvPr>
          <p:cNvSpPr/>
          <p:nvPr/>
        </p:nvSpPr>
        <p:spPr>
          <a:xfrm>
            <a:off x="4343400" y="9791700"/>
            <a:ext cx="9601200" cy="495300"/>
          </a:xfrm>
          <a:prstGeom prst="rect">
            <a:avLst/>
          </a:prstGeom>
          <a:solidFill>
            <a:srgbClr val="0D1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</Words>
  <Application>Microsoft Macintosh PowerPoint</Application>
  <PresentationFormat>Custom</PresentationFormat>
  <Paragraphs>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Baskerville SemiBold</vt:lpstr>
      <vt:lpstr>Aptos</vt:lpstr>
      <vt:lpstr>Baskerville SemiBold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Sneha Agarwal</cp:lastModifiedBy>
  <cp:revision>3</cp:revision>
  <dcterms:created xsi:type="dcterms:W3CDTF">2006-08-16T00:00:00Z</dcterms:created>
  <dcterms:modified xsi:type="dcterms:W3CDTF">2025-11-03T16:29:04Z</dcterms:modified>
  <dc:identifier>DAG3pQS9UE4</dc:identifier>
</cp:coreProperties>
</file>